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72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C37DC52F-B828-43CA-A6D3-BA199202A85A}"/>
    <pc:docChg chg="custSel modSld">
      <pc:chgData name="Boomika Karuppaiah" userId="3f12a0000b74fade" providerId="LiveId" clId="{C37DC52F-B828-43CA-A6D3-BA199202A85A}" dt="2023-09-29T20:32:16.984" v="38" actId="20577"/>
      <pc:docMkLst>
        <pc:docMk/>
      </pc:docMkLst>
      <pc:sldChg chg="modSp mod">
        <pc:chgData name="Boomika Karuppaiah" userId="3f12a0000b74fade" providerId="LiveId" clId="{C37DC52F-B828-43CA-A6D3-BA199202A85A}" dt="2023-09-29T20:07:24.690" v="3" actId="14100"/>
        <pc:sldMkLst>
          <pc:docMk/>
          <pc:sldMk cId="1137892060" sldId="257"/>
        </pc:sldMkLst>
        <pc:spChg chg="mod">
          <ac:chgData name="Boomika Karuppaiah" userId="3f12a0000b74fade" providerId="LiveId" clId="{C37DC52F-B828-43CA-A6D3-BA199202A85A}" dt="2023-09-29T20:07:24.690" v="3" actId="14100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C37DC52F-B828-43CA-A6D3-BA199202A85A}" dt="2023-09-29T20:32:16.984" v="38" actId="20577"/>
        <pc:sldMkLst>
          <pc:docMk/>
          <pc:sldMk cId="3716912165" sldId="265"/>
        </pc:sldMkLst>
        <pc:spChg chg="mod">
          <ac:chgData name="Boomika Karuppaiah" userId="3f12a0000b74fade" providerId="LiveId" clId="{C37DC52F-B828-43CA-A6D3-BA199202A85A}" dt="2023-09-29T20:32:16.984" v="3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C37DC52F-B828-43CA-A6D3-BA199202A85A}" dt="2023-09-29T20:19:16.897" v="20" actId="20577"/>
        <pc:sldMkLst>
          <pc:docMk/>
          <pc:sldMk cId="3421360743" sldId="268"/>
        </pc:sldMkLst>
        <pc:spChg chg="mod">
          <ac:chgData name="Boomika Karuppaiah" userId="3f12a0000b74fade" providerId="LiveId" clId="{C37DC52F-B828-43CA-A6D3-BA199202A85A}" dt="2023-09-29T20:19:16.897" v="20" actId="20577"/>
          <ac:spMkLst>
            <pc:docMk/>
            <pc:sldMk cId="3421360743" sldId="268"/>
            <ac:spMk id="3" creationId="{6838BA17-5658-F58F-CBF4-E9F14F419E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29-09-2023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0/module0.5.html#problem-0.5.1-4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AbdulRahman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120"/>
            <a:ext cx="6332621" cy="602510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def elevator(</a:t>
            </a:r>
            <a:r>
              <a:rPr lang="en-US" dirty="0" err="1"/>
              <a:t>floor_choice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-3:</a:t>
            </a:r>
          </a:p>
          <a:p>
            <a:pPr marL="0" indent="0">
              <a:buNone/>
            </a:pPr>
            <a:r>
              <a:rPr lang="en-US" dirty="0"/>
              <a:t>        print("Floor is too low!")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floor_choice</a:t>
            </a:r>
            <a:r>
              <a:rPr lang="en-US" dirty="0"/>
              <a:t> &gt; 8:</a:t>
            </a:r>
          </a:p>
          <a:p>
            <a:pPr marL="0" indent="0">
              <a:buNone/>
            </a:pPr>
            <a:r>
              <a:rPr lang="en-US" dirty="0"/>
              <a:t>        print("Floor is too high!")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0:</a:t>
            </a:r>
          </a:p>
          <a:p>
            <a:pPr marL="0" indent="0">
              <a:buNone/>
            </a:pPr>
            <a:r>
              <a:rPr lang="en-US" dirty="0"/>
              <a:t>        print("B", end="")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 * -1)</a:t>
            </a:r>
          </a:p>
          <a:p>
            <a:pPr marL="0" indent="0">
              <a:buNone/>
            </a:pPr>
            <a:r>
              <a:rPr lang="en-US" dirty="0"/>
              <a:t>    else: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elevator(3)</a:t>
            </a:r>
          </a:p>
          <a:p>
            <a:pPr marL="0" indent="0">
              <a:buNone/>
            </a:pPr>
            <a:r>
              <a:rPr lang="en-US" dirty="0"/>
              <a:t>elevator(-4)</a:t>
            </a:r>
          </a:p>
          <a:p>
            <a:pPr marL="0" indent="0">
              <a:buNone/>
            </a:pPr>
            <a:r>
              <a:rPr lang="en-US" dirty="0"/>
              <a:t>elevator(9)</a:t>
            </a:r>
          </a:p>
          <a:p>
            <a:pPr marL="0" indent="0">
              <a:buNone/>
            </a:pPr>
            <a:r>
              <a:rPr lang="en-US" dirty="0"/>
              <a:t>elevator(8)</a:t>
            </a:r>
          </a:p>
          <a:p>
            <a:pPr marL="0" indent="0">
              <a:buNone/>
            </a:pPr>
            <a:r>
              <a:rPr lang="en-US" dirty="0"/>
              <a:t>This program was intended to print: </a:t>
            </a:r>
          </a:p>
          <a:p>
            <a:pPr marL="0" indent="0">
              <a:buNone/>
            </a:pPr>
            <a:r>
              <a:rPr lang="en-US" dirty="0"/>
              <a:t>3</a:t>
            </a:r>
          </a:p>
          <a:p>
            <a:pPr marL="0" indent="0">
              <a:buNone/>
            </a:pPr>
            <a:r>
              <a:rPr lang="en-US" dirty="0"/>
              <a:t>Floor is too low!</a:t>
            </a:r>
          </a:p>
          <a:p>
            <a:pPr marL="0" indent="0">
              <a:buNone/>
            </a:pPr>
            <a:r>
              <a:rPr lang="en-US" dirty="0"/>
              <a:t>Floor is too high!</a:t>
            </a:r>
          </a:p>
          <a:p>
            <a:pPr marL="0" indent="0">
              <a:buNone/>
            </a:pPr>
            <a:r>
              <a:rPr lang="en-US" dirty="0"/>
              <a:t>8</a:t>
            </a:r>
          </a:p>
          <a:p>
            <a:pPr marL="0" indent="0">
              <a:buNone/>
            </a:pPr>
            <a:r>
              <a:rPr lang="en-US" dirty="0"/>
              <a:t>It does not. Rewrite the `elevator` function </a:t>
            </a:r>
            <a:r>
              <a:rPr lang="en-US" dirty="0" err="1"/>
              <a:t>defintion</a:t>
            </a:r>
            <a:r>
              <a:rPr lang="en-US" dirty="0"/>
              <a:t> so that the above function calls produce the desired output. You will write multiple lines of code.  Number your lines.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CC0F3-1BCB-3D46-9412-1844AC38B9C1}"/>
              </a:ext>
            </a:extLst>
          </p:cNvPr>
          <p:cNvSpPr txBox="1"/>
          <p:nvPr/>
        </p:nvSpPr>
        <p:spPr>
          <a:xfrm>
            <a:off x="7716253" y="1620253"/>
            <a:ext cx="38019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elevator(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&lt; -3: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print("Floor is too low!")</a:t>
            </a:r>
          </a:p>
          <a:p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&gt; 8: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print("Floor is too high!")</a:t>
            </a:r>
          </a:p>
          <a:p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&lt; 0: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print("B", end="")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* -1)</a:t>
            </a:r>
          </a:p>
          <a:p>
            <a:r>
              <a:rPr lang="en-US" dirty="0">
                <a:solidFill>
                  <a:schemeClr val="accent1"/>
                </a:solidFill>
              </a:rPr>
              <a:t>    else: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</a:p>
          <a:p>
            <a:r>
              <a:rPr lang="en-US">
                <a:solidFill>
                  <a:schemeClr val="accent1"/>
                </a:solidFill>
              </a:rPr>
              <a:t># same answer as Problem 3 :)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f</a:t>
            </a:r>
            <a:r>
              <a:rPr lang="en-US" b="0" i="0" dirty="0">
                <a:solidFill>
                  <a:srgbClr val="7030A0"/>
                </a:solidFill>
                <a:effectLst/>
                <a:latin typeface="inherit"/>
              </a:rPr>
              <a:t>or</a:t>
            </a:r>
            <a:r>
              <a:rPr lang="en-US" b="0" i="0" dirty="0">
                <a:effectLst/>
                <a:latin typeface="inherit"/>
              </a:rPr>
              <a:t> Loop</a:t>
            </a:r>
            <a:r>
              <a:rPr lang="en-US" dirty="0">
                <a:latin typeface="inherit"/>
              </a:rPr>
              <a:t> – iterate over sequence</a:t>
            </a:r>
          </a:p>
          <a:p>
            <a:pPr marL="0" indent="0" algn="l" fontAlgn="base">
              <a:buNone/>
            </a:pPr>
            <a:r>
              <a:rPr lang="en-US" b="0" i="0" dirty="0">
                <a:effectLst/>
                <a:latin typeface="inherit"/>
              </a:rPr>
              <a:t>	for &lt;variable&gt; in &lt;sequence&gt;:</a:t>
            </a:r>
          </a:p>
          <a:p>
            <a:pPr marL="0" indent="0" algn="l" fontAlgn="base">
              <a:buNone/>
            </a:pPr>
            <a:r>
              <a:rPr lang="en-US" dirty="0">
                <a:latin typeface="inherit"/>
              </a:rPr>
              <a:t>		</a:t>
            </a:r>
            <a:r>
              <a:rPr lang="en-US" b="0" i="0" dirty="0">
                <a:effectLst/>
                <a:latin typeface="inherit"/>
              </a:rPr>
              <a:t>  # Code block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range()</a:t>
            </a:r>
            <a:r>
              <a:rPr lang="en-US" dirty="0">
                <a:latin typeface="inherit"/>
              </a:rPr>
              <a:t> function:</a:t>
            </a:r>
          </a:p>
          <a:p>
            <a:pPr lvl="1" fontAlgn="base"/>
            <a:r>
              <a:rPr lang="en-US" dirty="0">
                <a:latin typeface="inherit"/>
              </a:rPr>
              <a:t>r</a:t>
            </a:r>
            <a:r>
              <a:rPr lang="en-US" b="0" i="0" dirty="0">
                <a:effectLst/>
                <a:latin typeface="inherit"/>
              </a:rPr>
              <a:t>ange(value) 		-&gt; 0 .. value-1</a:t>
            </a:r>
          </a:p>
          <a:p>
            <a:pPr lvl="1" fontAlgn="base"/>
            <a:r>
              <a:rPr lang="en-US" dirty="0">
                <a:latin typeface="inherit"/>
              </a:rPr>
              <a:t>range(value1, value2) 	-&gt; value1 .. value2-1</a:t>
            </a:r>
          </a:p>
          <a:p>
            <a:pPr lvl="1" fontAlgn="base"/>
            <a:r>
              <a:rPr lang="en-US" dirty="0">
                <a:latin typeface="inherit"/>
              </a:rPr>
              <a:t>r</a:t>
            </a:r>
            <a:r>
              <a:rPr lang="en-US" b="0" i="0" dirty="0">
                <a:effectLst/>
                <a:latin typeface="inherit"/>
              </a:rPr>
              <a:t>ange(value1, value2, incrementor/</a:t>
            </a:r>
            <a:r>
              <a:rPr lang="en-US" b="0" i="0" dirty="0" err="1">
                <a:effectLst/>
                <a:latin typeface="inherit"/>
              </a:rPr>
              <a:t>decrementor</a:t>
            </a:r>
            <a:r>
              <a:rPr lang="en-US" b="0" i="0" dirty="0">
                <a:effectLst/>
                <a:latin typeface="inherit"/>
              </a:rPr>
              <a:t>) -&gt; value1, value1+incrementor….value2-1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w</a:t>
            </a:r>
            <a:r>
              <a:rPr lang="en-US" b="0" i="0" dirty="0">
                <a:solidFill>
                  <a:srgbClr val="7030A0"/>
                </a:solidFill>
                <a:effectLst/>
                <a:latin typeface="inherit"/>
              </a:rPr>
              <a:t>hile</a:t>
            </a:r>
            <a:r>
              <a:rPr lang="en-US" b="0" i="0" dirty="0">
                <a:effectLst/>
                <a:latin typeface="inherit"/>
              </a:rPr>
              <a:t> Loop – execute repeatedly till condition is satisfied</a:t>
            </a:r>
          </a:p>
          <a:p>
            <a:pPr marL="0" indent="0" algn="l" fontAlgn="base">
              <a:buNone/>
            </a:pPr>
            <a:r>
              <a:rPr lang="en-US" dirty="0">
                <a:latin typeface="inherit"/>
              </a:rPr>
              <a:t>	while &lt;condition&gt;:</a:t>
            </a:r>
          </a:p>
          <a:p>
            <a:pPr marL="0" indent="0" algn="l" fontAlgn="base">
              <a:buNone/>
            </a:pPr>
            <a:r>
              <a:rPr lang="en-US" dirty="0">
                <a:latin typeface="inherit"/>
              </a:rPr>
              <a:t>		#Code block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for</a:t>
            </a:r>
            <a:r>
              <a:rPr lang="en-US" dirty="0">
                <a:latin typeface="inherit"/>
              </a:rPr>
              <a:t> Loop : used to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iterate over a sequence </a:t>
            </a:r>
            <a:r>
              <a:rPr lang="en-US" dirty="0">
                <a:latin typeface="inherit"/>
              </a:rPr>
              <a:t>(such as a list, tuple, or string) and execute a block of code for each element in the sequence.</a:t>
            </a:r>
          </a:p>
          <a:p>
            <a:pPr marL="0" indent="0" algn="l" fontAlgn="base">
              <a:buNone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while</a:t>
            </a:r>
            <a:r>
              <a:rPr lang="en-US" dirty="0">
                <a:latin typeface="inherit"/>
              </a:rPr>
              <a:t> Loop : used to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repeatedly execute</a:t>
            </a:r>
            <a:r>
              <a:rPr lang="en-US" dirty="0">
                <a:latin typeface="inherit"/>
              </a:rPr>
              <a:t> a block of code as long as a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specified condition is true</a:t>
            </a:r>
            <a:r>
              <a:rPr lang="en-US" dirty="0">
                <a:latin typeface="inherit"/>
              </a:rPr>
              <a:t>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0.5.1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0.5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st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0 </a:t>
            </a:r>
            <a:r>
              <a:rPr lang="en-US" dirty="0">
                <a:latin typeface="inherit"/>
              </a:rPr>
              <a:t>due</a:t>
            </a:r>
            <a:r>
              <a:rPr lang="en-US" b="0" i="0" dirty="0">
                <a:effectLst/>
                <a:latin typeface="inherit"/>
              </a:rPr>
              <a:t> 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st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6572117" cy="53901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/>
              <a:t>def elevator(</a:t>
            </a:r>
            <a:r>
              <a:rPr lang="en-US" sz="1600" dirty="0" err="1"/>
              <a:t>floor_choice</a:t>
            </a:r>
            <a:r>
              <a:rPr lang="en-US" sz="1600" dirty="0"/>
              <a:t>):</a:t>
            </a:r>
          </a:p>
          <a:p>
            <a:pPr marL="0" indent="0">
              <a:buNone/>
            </a:pPr>
            <a:r>
              <a:rPr lang="en-US" sz="1600" dirty="0"/>
              <a:t>    if </a:t>
            </a:r>
            <a:r>
              <a:rPr lang="en-US" sz="1600" dirty="0" err="1"/>
              <a:t>floor_choice</a:t>
            </a:r>
            <a:r>
              <a:rPr lang="en-US" sz="1600" dirty="0"/>
              <a:t> &lt; -3:</a:t>
            </a:r>
          </a:p>
          <a:p>
            <a:pPr marL="0" indent="0">
              <a:buNone/>
            </a:pPr>
            <a:r>
              <a:rPr lang="en-US" sz="1600" dirty="0"/>
              <a:t>        print("Floor is too low!")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elif</a:t>
            </a:r>
            <a:r>
              <a:rPr lang="en-US" sz="1600" dirty="0"/>
              <a:t> </a:t>
            </a:r>
            <a:r>
              <a:rPr lang="en-US" sz="1600" dirty="0" err="1"/>
              <a:t>floor_choice</a:t>
            </a:r>
            <a:r>
              <a:rPr lang="en-US" sz="1600" dirty="0"/>
              <a:t> &gt; 8:</a:t>
            </a:r>
          </a:p>
          <a:p>
            <a:pPr marL="0" indent="0">
              <a:buNone/>
            </a:pPr>
            <a:r>
              <a:rPr lang="en-US" sz="1600" dirty="0"/>
              <a:t>        print("Floor is too high!")</a:t>
            </a:r>
          </a:p>
          <a:p>
            <a:pPr marL="0" indent="0">
              <a:buNone/>
            </a:pPr>
            <a:r>
              <a:rPr lang="en-US" sz="1600" dirty="0"/>
              <a:t>    if </a:t>
            </a:r>
            <a:r>
              <a:rPr lang="en-US" sz="1600" dirty="0" err="1"/>
              <a:t>floor_choice</a:t>
            </a:r>
            <a:r>
              <a:rPr lang="en-US" sz="1600" dirty="0"/>
              <a:t> &lt; 0:</a:t>
            </a:r>
          </a:p>
          <a:p>
            <a:pPr marL="0" indent="0">
              <a:buNone/>
            </a:pPr>
            <a:r>
              <a:rPr lang="en-US" sz="1600" dirty="0"/>
              <a:t>        print("B", end="")</a:t>
            </a:r>
          </a:p>
          <a:p>
            <a:pPr marL="0" indent="0">
              <a:buNone/>
            </a:pPr>
            <a:r>
              <a:rPr lang="en-US" sz="1600" dirty="0"/>
              <a:t>        print(</a:t>
            </a:r>
            <a:r>
              <a:rPr lang="en-US" sz="1600" dirty="0" err="1"/>
              <a:t>floor_choice</a:t>
            </a:r>
            <a:r>
              <a:rPr lang="en-US" sz="1600" dirty="0"/>
              <a:t> * -1)</a:t>
            </a:r>
          </a:p>
          <a:p>
            <a:pPr marL="0" indent="0">
              <a:buNone/>
            </a:pPr>
            <a:r>
              <a:rPr lang="en-US" sz="1600" dirty="0"/>
              <a:t>    else:</a:t>
            </a:r>
          </a:p>
          <a:p>
            <a:pPr marL="0" indent="0">
              <a:buNone/>
            </a:pPr>
            <a:r>
              <a:rPr lang="en-US" sz="1600" dirty="0"/>
              <a:t>        print(</a:t>
            </a:r>
            <a:r>
              <a:rPr lang="en-US" sz="1600" dirty="0" err="1"/>
              <a:t>floor_choice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What is the printed output of this program?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elevator(4)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IN" sz="1600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39816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def elevator(</a:t>
            </a:r>
            <a:r>
              <a:rPr lang="en-US" dirty="0" err="1"/>
              <a:t>floor_choice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-3:</a:t>
            </a:r>
          </a:p>
          <a:p>
            <a:pPr marL="0" indent="0">
              <a:buNone/>
            </a:pPr>
            <a:r>
              <a:rPr lang="en-US" dirty="0"/>
              <a:t>        print("Floor is too low!")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floor_choice</a:t>
            </a:r>
            <a:r>
              <a:rPr lang="en-US" dirty="0"/>
              <a:t> &gt; 8:</a:t>
            </a:r>
          </a:p>
          <a:p>
            <a:pPr marL="0" indent="0">
              <a:buNone/>
            </a:pPr>
            <a:r>
              <a:rPr lang="en-US" dirty="0"/>
              <a:t>        print("Floor is too high!")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0:</a:t>
            </a:r>
          </a:p>
          <a:p>
            <a:pPr marL="0" indent="0">
              <a:buNone/>
            </a:pPr>
            <a:r>
              <a:rPr lang="en-US" dirty="0"/>
              <a:t>        print("B", end="")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 * -1)</a:t>
            </a:r>
          </a:p>
          <a:p>
            <a:pPr marL="0" indent="0">
              <a:buNone/>
            </a:pPr>
            <a:r>
              <a:rPr lang="en-US" dirty="0"/>
              <a:t>    else: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)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elevator(-4)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Floor is too low!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B4 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585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05854"/>
            <a:ext cx="8145379" cy="59516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/>
              <a:t>def elevator(</a:t>
            </a:r>
            <a:r>
              <a:rPr lang="en-US" sz="1600" dirty="0" err="1"/>
              <a:t>floor_choice</a:t>
            </a:r>
            <a:r>
              <a:rPr lang="en-US" sz="1600" dirty="0"/>
              <a:t>):</a:t>
            </a:r>
          </a:p>
          <a:p>
            <a:pPr marL="0" indent="0">
              <a:buNone/>
            </a:pPr>
            <a:r>
              <a:rPr lang="en-US" sz="1600" dirty="0"/>
              <a:t>    if </a:t>
            </a:r>
            <a:r>
              <a:rPr lang="en-US" sz="1600" dirty="0" err="1"/>
              <a:t>floor_choice</a:t>
            </a:r>
            <a:r>
              <a:rPr lang="en-US" sz="1600" dirty="0"/>
              <a:t> &lt; -3:</a:t>
            </a:r>
          </a:p>
          <a:p>
            <a:pPr marL="0" indent="0">
              <a:buNone/>
            </a:pPr>
            <a:r>
              <a:rPr lang="en-US" sz="1600" dirty="0"/>
              <a:t>        print("Floor is too low!")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elif</a:t>
            </a:r>
            <a:r>
              <a:rPr lang="en-US" sz="1600" dirty="0"/>
              <a:t> </a:t>
            </a:r>
            <a:r>
              <a:rPr lang="en-US" sz="1600" dirty="0" err="1"/>
              <a:t>floor_choice</a:t>
            </a:r>
            <a:r>
              <a:rPr lang="en-US" sz="1600" dirty="0"/>
              <a:t> &gt; 8:</a:t>
            </a:r>
          </a:p>
          <a:p>
            <a:pPr marL="0" indent="0">
              <a:buNone/>
            </a:pPr>
            <a:r>
              <a:rPr lang="en-US" sz="1600" dirty="0"/>
              <a:t>        print("Floor is too high!")</a:t>
            </a:r>
          </a:p>
          <a:p>
            <a:pPr marL="0" indent="0">
              <a:buNone/>
            </a:pPr>
            <a:r>
              <a:rPr lang="en-US" sz="1600" dirty="0"/>
              <a:t>    if </a:t>
            </a:r>
            <a:r>
              <a:rPr lang="en-US" sz="1600" dirty="0" err="1"/>
              <a:t>floor_choice</a:t>
            </a:r>
            <a:r>
              <a:rPr lang="en-US" sz="1600" dirty="0"/>
              <a:t> &lt; 0:</a:t>
            </a:r>
          </a:p>
          <a:p>
            <a:pPr marL="0" indent="0">
              <a:buNone/>
            </a:pPr>
            <a:r>
              <a:rPr lang="en-US" sz="1600" dirty="0"/>
              <a:t>        print("B", end="")</a:t>
            </a:r>
          </a:p>
          <a:p>
            <a:pPr marL="0" indent="0">
              <a:buNone/>
            </a:pPr>
            <a:r>
              <a:rPr lang="en-US" sz="1600" dirty="0"/>
              <a:t>        print(</a:t>
            </a:r>
            <a:r>
              <a:rPr lang="en-US" sz="1600" dirty="0" err="1"/>
              <a:t>floor_choice</a:t>
            </a:r>
            <a:r>
              <a:rPr lang="en-US" sz="1600" dirty="0"/>
              <a:t> * -1)</a:t>
            </a:r>
          </a:p>
          <a:p>
            <a:pPr marL="0" indent="0">
              <a:buNone/>
            </a:pPr>
            <a:r>
              <a:rPr lang="en-US" sz="1600" dirty="0"/>
              <a:t>    else:</a:t>
            </a:r>
          </a:p>
          <a:p>
            <a:pPr marL="0" indent="0">
              <a:buNone/>
            </a:pPr>
            <a:r>
              <a:rPr lang="en-US" sz="1600" dirty="0"/>
              <a:t>        print(</a:t>
            </a:r>
            <a:r>
              <a:rPr lang="en-US" sz="1600" dirty="0" err="1"/>
              <a:t>floor_choice</a:t>
            </a:r>
            <a:r>
              <a:rPr lang="en-US" sz="1600" dirty="0"/>
              <a:t>)</a:t>
            </a:r>
            <a:endParaRPr lang="en-US" sz="1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elevator(3)</a:t>
            </a:r>
          </a:p>
          <a:p>
            <a:pPr marL="0" indent="0">
              <a:buNone/>
            </a:pPr>
            <a:r>
              <a:rPr lang="en-US" sz="1600" dirty="0"/>
              <a:t>elevator(-3)</a:t>
            </a:r>
          </a:p>
          <a:p>
            <a:pPr marL="0" indent="0">
              <a:buNone/>
            </a:pPr>
            <a:r>
              <a:rPr lang="en-US" sz="1600" dirty="0"/>
              <a:t>elevator(9)</a:t>
            </a:r>
          </a:p>
          <a:p>
            <a:pPr marL="0" indent="0">
              <a:buNone/>
            </a:pPr>
            <a:r>
              <a:rPr lang="en-US" sz="1600" dirty="0"/>
              <a:t>Rewrite Line 6 of the `elevator` function definition so that the above program produces the following output:</a:t>
            </a:r>
          </a:p>
          <a:p>
            <a:pPr marL="0" indent="0">
              <a:buNone/>
            </a:pPr>
            <a:r>
              <a:rPr lang="en-US" sz="1600" dirty="0"/>
              <a:t>3</a:t>
            </a:r>
          </a:p>
          <a:p>
            <a:pPr marL="0" indent="0">
              <a:buNone/>
            </a:pPr>
            <a:r>
              <a:rPr lang="en-US" sz="1600" dirty="0"/>
              <a:t>B3</a:t>
            </a:r>
          </a:p>
          <a:p>
            <a:pPr marL="0" indent="0">
              <a:buNone/>
            </a:pPr>
            <a:r>
              <a:rPr lang="en-US" sz="1600" dirty="0"/>
              <a:t>Floor is too high!</a:t>
            </a:r>
            <a:endParaRPr lang="en-IN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D4033A-4E44-6B5A-CC8F-CEA03C92350B}"/>
              </a:ext>
            </a:extLst>
          </p:cNvPr>
          <p:cNvSpPr txBox="1"/>
          <p:nvPr/>
        </p:nvSpPr>
        <p:spPr>
          <a:xfrm>
            <a:off x="7379368" y="1074821"/>
            <a:ext cx="417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>
                <a:solidFill>
                  <a:srgbClr val="0070C0"/>
                </a:solidFill>
              </a:rPr>
              <a:t>elif</a:t>
            </a:r>
            <a:r>
              <a:rPr lang="en-IN" dirty="0">
                <a:solidFill>
                  <a:srgbClr val="0070C0"/>
                </a:solidFill>
              </a:rPr>
              <a:t> </a:t>
            </a:r>
            <a:r>
              <a:rPr lang="en-IN" dirty="0" err="1">
                <a:solidFill>
                  <a:srgbClr val="0070C0"/>
                </a:solidFill>
              </a:rPr>
              <a:t>floor_choice</a:t>
            </a:r>
            <a:r>
              <a:rPr lang="en-IN" dirty="0">
                <a:solidFill>
                  <a:srgbClr val="0070C0"/>
                </a:solidFill>
              </a:rPr>
              <a:t> &lt; 0:</a:t>
            </a:r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521643"/>
          </a:xfrm>
        </p:spPr>
        <p:txBody>
          <a:bodyPr>
            <a:normAutofit fontScale="90000"/>
          </a:bodyPr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705854"/>
            <a:ext cx="7700210" cy="60313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def elevator(</a:t>
            </a:r>
            <a:r>
              <a:rPr lang="en-US" dirty="0" err="1"/>
              <a:t>floor_choice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-3:</a:t>
            </a:r>
          </a:p>
          <a:p>
            <a:pPr marL="0" indent="0">
              <a:buNone/>
            </a:pPr>
            <a:r>
              <a:rPr lang="en-US" dirty="0"/>
              <a:t>        print("Floor is too low!")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floor_choice</a:t>
            </a:r>
            <a:r>
              <a:rPr lang="en-US" dirty="0"/>
              <a:t> &gt; 8:</a:t>
            </a:r>
          </a:p>
          <a:p>
            <a:pPr marL="0" indent="0">
              <a:buNone/>
            </a:pPr>
            <a:r>
              <a:rPr lang="en-US" dirty="0"/>
              <a:t>        print("Floor is too high!")</a:t>
            </a:r>
          </a:p>
          <a:p>
            <a:pPr marL="0" indent="0">
              <a:buNone/>
            </a:pPr>
            <a:r>
              <a:rPr lang="en-US" dirty="0"/>
              <a:t> else: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dirty="0"/>
              <a:t>elevator(3) #3</a:t>
            </a:r>
          </a:p>
          <a:p>
            <a:pPr marL="0" indent="0">
              <a:buNone/>
            </a:pPr>
            <a:r>
              <a:rPr lang="en-US" dirty="0"/>
              <a:t>elevator(-4) #Floor is too low!</a:t>
            </a:r>
          </a:p>
          <a:p>
            <a:pPr marL="0" indent="0">
              <a:buNone/>
            </a:pPr>
            <a:r>
              <a:rPr lang="en-US" dirty="0"/>
              <a:t>elevator(9) # Floor is too high!"</a:t>
            </a:r>
          </a:p>
          <a:p>
            <a:pPr marL="0" indent="0">
              <a:buNone/>
            </a:pPr>
            <a:r>
              <a:rPr lang="en-US" dirty="0"/>
              <a:t>elevator(8) #8</a:t>
            </a:r>
          </a:p>
          <a:p>
            <a:pPr marL="0" indent="0">
              <a:buNone/>
            </a:pPr>
            <a:r>
              <a:rPr lang="en-US" dirty="0"/>
              <a:t>This program was intended to print: </a:t>
            </a:r>
          </a:p>
          <a:p>
            <a:pPr marL="0" indent="0">
              <a:buNone/>
            </a:pPr>
            <a:r>
              <a:rPr lang="en-US" dirty="0"/>
              <a:t>3</a:t>
            </a:r>
          </a:p>
          <a:p>
            <a:pPr marL="0" indent="0">
              <a:buNone/>
            </a:pPr>
            <a:r>
              <a:rPr lang="en-US" dirty="0"/>
              <a:t>Floor is too low!</a:t>
            </a:r>
          </a:p>
          <a:p>
            <a:pPr marL="0" indent="0">
              <a:buNone/>
            </a:pPr>
            <a:r>
              <a:rPr lang="en-US" dirty="0"/>
              <a:t>Floor is too high!</a:t>
            </a:r>
          </a:p>
          <a:p>
            <a:pPr marL="0" indent="0">
              <a:buNone/>
            </a:pPr>
            <a:r>
              <a:rPr lang="en-US" dirty="0"/>
              <a:t>8</a:t>
            </a:r>
          </a:p>
          <a:p>
            <a:pPr marL="0" indent="0">
              <a:buNone/>
            </a:pPr>
            <a:r>
              <a:rPr lang="en-US" dirty="0"/>
              <a:t>It does not. Rewrite the `elevator` function </a:t>
            </a:r>
            <a:r>
              <a:rPr lang="en-US" dirty="0" err="1"/>
              <a:t>defintion</a:t>
            </a:r>
            <a:r>
              <a:rPr lang="en-US" dirty="0"/>
              <a:t> so that the above function calls produce the desired output. You will write multiple lines of code.  Number your lines.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C4662-233D-A422-1AC3-846647A90711}"/>
              </a:ext>
            </a:extLst>
          </p:cNvPr>
          <p:cNvSpPr txBox="1"/>
          <p:nvPr/>
        </p:nvSpPr>
        <p:spPr>
          <a:xfrm>
            <a:off x="7940842" y="1155032"/>
            <a:ext cx="40105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elevator(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&lt; -3: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print("Floor is too low!")</a:t>
            </a:r>
          </a:p>
          <a:p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&gt; 8: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print("Floor is too high!")</a:t>
            </a:r>
          </a:p>
          <a:p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&lt; 0: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print("B", end="")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 * -1)</a:t>
            </a:r>
          </a:p>
          <a:p>
            <a:r>
              <a:rPr lang="en-US" dirty="0">
                <a:solidFill>
                  <a:schemeClr val="accent1"/>
                </a:solidFill>
              </a:rPr>
              <a:t>    else: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</a:t>
            </a:r>
            <a:r>
              <a:rPr lang="en-US" dirty="0" err="1">
                <a:solidFill>
                  <a:schemeClr val="accent1"/>
                </a:solidFill>
              </a:rPr>
              <a:t>floor_choice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</a:p>
          <a:p>
            <a:r>
              <a:rPr lang="en-US" dirty="0">
                <a:solidFill>
                  <a:schemeClr val="accent1"/>
                </a:solidFill>
              </a:rPr>
              <a:t># same answer as Problem 3 :)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def elevator(</a:t>
            </a:r>
            <a:r>
              <a:rPr lang="en-US" dirty="0" err="1"/>
              <a:t>floor_choice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-3:</a:t>
            </a:r>
          </a:p>
          <a:p>
            <a:pPr marL="0" indent="0">
              <a:buNone/>
            </a:pPr>
            <a:r>
              <a:rPr lang="en-US" dirty="0"/>
              <a:t>        print("Floor is too low!")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floor_choice</a:t>
            </a:r>
            <a:r>
              <a:rPr lang="en-US" dirty="0"/>
              <a:t> &gt; 8:</a:t>
            </a:r>
          </a:p>
          <a:p>
            <a:pPr marL="0" indent="0">
              <a:buNone/>
            </a:pPr>
            <a:r>
              <a:rPr lang="en-US" dirty="0"/>
              <a:t>        print("Floor is too high!")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0:</a:t>
            </a:r>
          </a:p>
          <a:p>
            <a:pPr marL="0" indent="0">
              <a:buNone/>
            </a:pPr>
            <a:r>
              <a:rPr lang="en-US" dirty="0"/>
              <a:t>        print("B", end="")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 * -1)</a:t>
            </a:r>
          </a:p>
          <a:p>
            <a:pPr marL="0" indent="0">
              <a:buNone/>
            </a:pPr>
            <a:r>
              <a:rPr lang="en-US" dirty="0"/>
              <a:t>    else: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elevator(4)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720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54959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def elevator(</a:t>
            </a:r>
            <a:r>
              <a:rPr lang="en-US" dirty="0" err="1"/>
              <a:t>floor_choice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-3:</a:t>
            </a:r>
          </a:p>
          <a:p>
            <a:pPr marL="0" indent="0">
              <a:buNone/>
            </a:pPr>
            <a:r>
              <a:rPr lang="en-US" dirty="0"/>
              <a:t>        print("Floor is too low!")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floor_choice</a:t>
            </a:r>
            <a:r>
              <a:rPr lang="en-US" dirty="0"/>
              <a:t> &gt; 8:</a:t>
            </a:r>
          </a:p>
          <a:p>
            <a:pPr marL="0" indent="0">
              <a:buNone/>
            </a:pPr>
            <a:r>
              <a:rPr lang="en-US" dirty="0"/>
              <a:t>        print("Floor is too high!")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0:</a:t>
            </a:r>
          </a:p>
          <a:p>
            <a:pPr marL="0" indent="0">
              <a:buNone/>
            </a:pPr>
            <a:r>
              <a:rPr lang="en-US" dirty="0"/>
              <a:t>        print("B", end="")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 * -1)</a:t>
            </a:r>
          </a:p>
          <a:p>
            <a:pPr marL="0" indent="0">
              <a:buNone/>
            </a:pPr>
            <a:r>
              <a:rPr lang="en-US" dirty="0"/>
              <a:t>    else: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elevator("-4")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an error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772"/>
            <a:ext cx="10515600" cy="569040"/>
          </a:xfrm>
        </p:spPr>
        <p:txBody>
          <a:bodyPr>
            <a:normAutofit fontScale="90000"/>
          </a:bodyPr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812"/>
            <a:ext cx="7856621" cy="60474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def elevator(</a:t>
            </a:r>
            <a:r>
              <a:rPr lang="en-US" dirty="0" err="1"/>
              <a:t>floor_choice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-3:</a:t>
            </a:r>
          </a:p>
          <a:p>
            <a:pPr marL="0" indent="0">
              <a:buNone/>
            </a:pPr>
            <a:r>
              <a:rPr lang="en-US" dirty="0"/>
              <a:t>        print("Floor is too low!")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floor_choice</a:t>
            </a:r>
            <a:r>
              <a:rPr lang="en-US" dirty="0"/>
              <a:t> &gt; 8:</a:t>
            </a:r>
          </a:p>
          <a:p>
            <a:pPr marL="0" indent="0">
              <a:buNone/>
            </a:pPr>
            <a:r>
              <a:rPr lang="en-US" dirty="0"/>
              <a:t>        print("Floor is too high!")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floor_choice</a:t>
            </a:r>
            <a:r>
              <a:rPr lang="en-US" dirty="0"/>
              <a:t> &lt; 0:</a:t>
            </a:r>
          </a:p>
          <a:p>
            <a:pPr marL="0" indent="0">
              <a:buNone/>
            </a:pPr>
            <a:r>
              <a:rPr lang="en-US" dirty="0"/>
              <a:t>        print("B", end="")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 * -1)</a:t>
            </a:r>
          </a:p>
          <a:p>
            <a:pPr marL="0" indent="0">
              <a:buNone/>
            </a:pPr>
            <a:r>
              <a:rPr lang="en-US" dirty="0"/>
              <a:t>    else:</a:t>
            </a:r>
          </a:p>
          <a:p>
            <a:pPr marL="0" indent="0">
              <a:buNone/>
            </a:pPr>
            <a:r>
              <a:rPr lang="en-US" dirty="0"/>
              <a:t>        print(</a:t>
            </a:r>
            <a:r>
              <a:rPr lang="en-US" dirty="0" err="1"/>
              <a:t>floor_choice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elevator(3)</a:t>
            </a:r>
          </a:p>
          <a:p>
            <a:pPr marL="0" indent="0">
              <a:buNone/>
            </a:pPr>
            <a:r>
              <a:rPr lang="en-US" dirty="0"/>
              <a:t>elevator(-3)</a:t>
            </a:r>
          </a:p>
          <a:p>
            <a:pPr marL="0" indent="0">
              <a:buNone/>
            </a:pPr>
            <a:r>
              <a:rPr lang="en-US" dirty="0"/>
              <a:t>elevator(9)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Rewrite Line 2 of the `</a:t>
            </a:r>
            <a:r>
              <a:rPr lang="en-US" dirty="0" err="1"/>
              <a:t>hour_convert</a:t>
            </a:r>
            <a:r>
              <a:rPr lang="en-US" dirty="0"/>
              <a:t>` 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3</a:t>
            </a:r>
          </a:p>
          <a:p>
            <a:pPr marL="0" indent="0">
              <a:buNone/>
            </a:pPr>
            <a:r>
              <a:rPr lang="en-US" dirty="0"/>
              <a:t>B3</a:t>
            </a:r>
          </a:p>
          <a:p>
            <a:pPr marL="0" indent="0">
              <a:buNone/>
            </a:pPr>
            <a:r>
              <a:rPr lang="en-US" dirty="0"/>
              <a:t>Floor is too high!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24D97-76AE-C12A-31CD-F98DB541ABF5}"/>
              </a:ext>
            </a:extLst>
          </p:cNvPr>
          <p:cNvSpPr txBox="1"/>
          <p:nvPr/>
        </p:nvSpPr>
        <p:spPr>
          <a:xfrm>
            <a:off x="7844589" y="1026695"/>
            <a:ext cx="386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>
                <a:solidFill>
                  <a:schemeClr val="accent1"/>
                </a:solidFill>
              </a:rPr>
              <a:t>elif</a:t>
            </a:r>
            <a:r>
              <a:rPr lang="en-IN" dirty="0">
                <a:solidFill>
                  <a:schemeClr val="accent1"/>
                </a:solidFill>
              </a:rPr>
              <a:t> </a:t>
            </a:r>
            <a:r>
              <a:rPr lang="en-IN" dirty="0" err="1">
                <a:solidFill>
                  <a:schemeClr val="accent1"/>
                </a:solidFill>
              </a:rPr>
              <a:t>floor_choice</a:t>
            </a:r>
            <a:r>
              <a:rPr lang="en-IN" dirty="0">
                <a:solidFill>
                  <a:schemeClr val="accent1"/>
                </a:solidFill>
              </a:rPr>
              <a:t> &lt; 0:</a:t>
            </a:r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1300</Words>
  <Application>Microsoft Office PowerPoint</Application>
  <PresentationFormat>Widescreen</PresentationFormat>
  <Paragraphs>221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Office Theme</vt:lpstr>
      <vt:lpstr>Lab 5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0.5 Review</vt:lpstr>
      <vt:lpstr>Module 0.5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6</cp:revision>
  <dcterms:created xsi:type="dcterms:W3CDTF">2023-09-06T19:08:53Z</dcterms:created>
  <dcterms:modified xsi:type="dcterms:W3CDTF">2023-09-29T20:41:00Z</dcterms:modified>
</cp:coreProperties>
</file>